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61" r:id="rId9"/>
    <p:sldId id="269" r:id="rId10"/>
    <p:sldId id="270" r:id="rId11"/>
    <p:sldId id="257" r:id="rId12"/>
    <p:sldId id="258" r:id="rId13"/>
    <p:sldId id="259" r:id="rId14"/>
    <p:sldId id="266" r:id="rId15"/>
    <p:sldId id="265" r:id="rId16"/>
    <p:sldId id="260" r:id="rId17"/>
    <p:sldId id="263" r:id="rId18"/>
    <p:sldId id="264" r:id="rId19"/>
    <p:sldId id="267" r:id="rId20"/>
    <p:sldId id="262" r:id="rId21"/>
    <p:sldId id="268" r:id="rId2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7A674C-9525-4295-8A33-16A158CE2F83}" type="doc">
      <dgm:prSet loTypeId="urn:microsoft.com/office/officeart/2005/8/layout/process3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35425610-0D08-4C46-8D3E-51F649F0B566}">
      <dgm:prSet phldrT="[텍스트]"/>
      <dgm:spPr/>
      <dgm:t>
        <a:bodyPr/>
        <a:lstStyle/>
        <a:p>
          <a:pPr latinLnBrk="1"/>
          <a:r>
            <a:rPr lang="ko-KR" altLang="en-US" dirty="0" smtClean="0"/>
            <a:t>하드웨어 통신</a:t>
          </a:r>
          <a:endParaRPr lang="ko-KR" altLang="en-US" dirty="0"/>
        </a:p>
      </dgm:t>
    </dgm:pt>
    <dgm:pt modelId="{7D5DE0B4-8097-4D61-A42F-A69AC5506ACA}" type="parTrans" cxnId="{340F753B-92B0-4F33-8248-94162CCC18C1}">
      <dgm:prSet/>
      <dgm:spPr/>
      <dgm:t>
        <a:bodyPr/>
        <a:lstStyle/>
        <a:p>
          <a:pPr latinLnBrk="1"/>
          <a:endParaRPr lang="ko-KR" altLang="en-US"/>
        </a:p>
      </dgm:t>
    </dgm:pt>
    <dgm:pt modelId="{0888499E-0D53-43BD-AF52-8EEA37D924D8}" type="sibTrans" cxnId="{340F753B-92B0-4F33-8248-94162CCC18C1}">
      <dgm:prSet/>
      <dgm:spPr/>
      <dgm:t>
        <a:bodyPr/>
        <a:lstStyle/>
        <a:p>
          <a:pPr latinLnBrk="1"/>
          <a:endParaRPr lang="ko-KR" altLang="en-US"/>
        </a:p>
      </dgm:t>
    </dgm:pt>
    <dgm:pt modelId="{DC25C08B-ED22-455B-8553-4023275D2079}">
      <dgm:prSet phldrT="[텍스트]"/>
      <dgm:spPr/>
      <dgm:t>
        <a:bodyPr/>
        <a:lstStyle/>
        <a:p>
          <a:pPr latinLnBrk="1"/>
          <a:r>
            <a:rPr lang="en-US" altLang="ko-KR" dirty="0" smtClean="0"/>
            <a:t>BLE </a:t>
          </a:r>
          <a:r>
            <a:rPr lang="ko-KR" altLang="en-US" dirty="0" smtClean="0"/>
            <a:t>통신</a:t>
          </a:r>
          <a:endParaRPr lang="ko-KR" altLang="en-US" dirty="0"/>
        </a:p>
      </dgm:t>
    </dgm:pt>
    <dgm:pt modelId="{0A6F85ED-E0B8-4826-A793-AFCFB503D411}" type="parTrans" cxnId="{64F693B1-21A4-4117-9109-A8470B0485C0}">
      <dgm:prSet/>
      <dgm:spPr/>
      <dgm:t>
        <a:bodyPr/>
        <a:lstStyle/>
        <a:p>
          <a:pPr latinLnBrk="1"/>
          <a:endParaRPr lang="ko-KR" altLang="en-US"/>
        </a:p>
      </dgm:t>
    </dgm:pt>
    <dgm:pt modelId="{3D952FAC-413C-4223-AE3D-8A692A711052}" type="sibTrans" cxnId="{64F693B1-21A4-4117-9109-A8470B0485C0}">
      <dgm:prSet/>
      <dgm:spPr/>
      <dgm:t>
        <a:bodyPr/>
        <a:lstStyle/>
        <a:p>
          <a:pPr latinLnBrk="1"/>
          <a:endParaRPr lang="ko-KR" altLang="en-US"/>
        </a:p>
      </dgm:t>
    </dgm:pt>
    <dgm:pt modelId="{09362EF1-28AF-4324-A91C-3DFA8C009092}">
      <dgm:prSet phldrT="[텍스트]"/>
      <dgm:spPr/>
      <dgm:t>
        <a:bodyPr/>
        <a:lstStyle/>
        <a:p>
          <a:pPr latinLnBrk="1"/>
          <a:r>
            <a:rPr lang="en-US" altLang="ko-KR" dirty="0" smtClean="0"/>
            <a:t>Sever </a:t>
          </a:r>
          <a:endParaRPr lang="ko-KR" altLang="en-US" dirty="0"/>
        </a:p>
      </dgm:t>
    </dgm:pt>
    <dgm:pt modelId="{5E23F5E6-9397-4351-A7F4-26C2D3A775E4}" type="parTrans" cxnId="{D2F26E98-BB35-48C1-8F66-B415B95C012C}">
      <dgm:prSet/>
      <dgm:spPr/>
      <dgm:t>
        <a:bodyPr/>
        <a:lstStyle/>
        <a:p>
          <a:pPr latinLnBrk="1"/>
          <a:endParaRPr lang="ko-KR" altLang="en-US"/>
        </a:p>
      </dgm:t>
    </dgm:pt>
    <dgm:pt modelId="{F4C5E36A-4F15-4A7A-8304-4FB2E93FD36A}" type="sibTrans" cxnId="{D2F26E98-BB35-48C1-8F66-B415B95C012C}">
      <dgm:prSet/>
      <dgm:spPr/>
      <dgm:t>
        <a:bodyPr/>
        <a:lstStyle/>
        <a:p>
          <a:pPr latinLnBrk="1"/>
          <a:endParaRPr lang="ko-KR" altLang="en-US"/>
        </a:p>
      </dgm:t>
    </dgm:pt>
    <dgm:pt modelId="{94C30732-EBCE-49F3-9F1E-8B8EE4C2F024}">
      <dgm:prSet phldrT="[텍스트]"/>
      <dgm:spPr/>
      <dgm:t>
        <a:bodyPr/>
        <a:lstStyle/>
        <a:p>
          <a:pPr latinLnBrk="1"/>
          <a:r>
            <a:rPr lang="en-US" altLang="ko-KR" dirty="0" err="1" smtClean="0"/>
            <a:t>Wifi</a:t>
          </a:r>
          <a:r>
            <a:rPr lang="en-US" altLang="ko-KR" dirty="0" smtClean="0"/>
            <a:t> </a:t>
          </a:r>
          <a:r>
            <a:rPr lang="ko-KR" altLang="en-US" dirty="0" smtClean="0"/>
            <a:t>인터넷 통신</a:t>
          </a:r>
          <a:endParaRPr lang="ko-KR" altLang="en-US" dirty="0"/>
        </a:p>
      </dgm:t>
    </dgm:pt>
    <dgm:pt modelId="{71BDCDDD-889A-46AD-8BA7-864D4B529C7D}" type="parTrans" cxnId="{1FCB610E-2D68-4498-8E79-6D58DF162D62}">
      <dgm:prSet/>
      <dgm:spPr/>
      <dgm:t>
        <a:bodyPr/>
        <a:lstStyle/>
        <a:p>
          <a:pPr latinLnBrk="1"/>
          <a:endParaRPr lang="ko-KR" altLang="en-US"/>
        </a:p>
      </dgm:t>
    </dgm:pt>
    <dgm:pt modelId="{9D2EF618-9454-44B5-961F-0B0B6D7CF415}" type="sibTrans" cxnId="{1FCB610E-2D68-4498-8E79-6D58DF162D62}">
      <dgm:prSet/>
      <dgm:spPr/>
      <dgm:t>
        <a:bodyPr/>
        <a:lstStyle/>
        <a:p>
          <a:pPr latinLnBrk="1"/>
          <a:endParaRPr lang="ko-KR" altLang="en-US"/>
        </a:p>
      </dgm:t>
    </dgm:pt>
    <dgm:pt modelId="{33F0E50F-B23F-49A7-842B-167B9A8BF3BB}">
      <dgm:prSet phldrT="[텍스트]"/>
      <dgm:spPr/>
      <dgm:t>
        <a:bodyPr/>
        <a:lstStyle/>
        <a:p>
          <a:pPr latinLnBrk="1"/>
          <a:r>
            <a:rPr lang="en-US" altLang="ko-KR" dirty="0" smtClean="0"/>
            <a:t>Prediction</a:t>
          </a:r>
          <a:endParaRPr lang="ko-KR" altLang="en-US" dirty="0"/>
        </a:p>
      </dgm:t>
    </dgm:pt>
    <dgm:pt modelId="{307FD1C2-7AC2-4DDA-B163-BB584D222B6E}" type="parTrans" cxnId="{E589F0D4-517B-4596-B35E-1F4B25F25F8E}">
      <dgm:prSet/>
      <dgm:spPr/>
      <dgm:t>
        <a:bodyPr/>
        <a:lstStyle/>
        <a:p>
          <a:pPr latinLnBrk="1"/>
          <a:endParaRPr lang="ko-KR" altLang="en-US"/>
        </a:p>
      </dgm:t>
    </dgm:pt>
    <dgm:pt modelId="{74C873B6-D302-418E-A82B-8438CCF8A1DB}" type="sibTrans" cxnId="{E589F0D4-517B-4596-B35E-1F4B25F25F8E}">
      <dgm:prSet/>
      <dgm:spPr/>
      <dgm:t>
        <a:bodyPr/>
        <a:lstStyle/>
        <a:p>
          <a:pPr latinLnBrk="1"/>
          <a:endParaRPr lang="ko-KR" altLang="en-US"/>
        </a:p>
      </dgm:t>
    </dgm:pt>
    <dgm:pt modelId="{C3EFD881-6E3D-47ED-988E-97BB6AB16E5B}">
      <dgm:prSet phldrT="[텍스트]"/>
      <dgm:spPr/>
      <dgm:t>
        <a:bodyPr/>
        <a:lstStyle/>
        <a:p>
          <a:pPr latinLnBrk="1"/>
          <a:r>
            <a:rPr lang="en-US" altLang="ko-KR" dirty="0" smtClean="0"/>
            <a:t> Client </a:t>
          </a:r>
          <a:r>
            <a:rPr lang="ko-KR" altLang="en-US" dirty="0" smtClean="0"/>
            <a:t>관리자 모드 </a:t>
          </a:r>
          <a:endParaRPr lang="ko-KR" altLang="en-US" dirty="0"/>
        </a:p>
      </dgm:t>
    </dgm:pt>
    <dgm:pt modelId="{259ED9EA-D63F-4EE5-BB0E-6DFB58FAFAF6}" type="parTrans" cxnId="{AB219D59-6BC5-4CE5-9EEF-4D880B42E094}">
      <dgm:prSet/>
      <dgm:spPr/>
      <dgm:t>
        <a:bodyPr/>
        <a:lstStyle/>
        <a:p>
          <a:pPr latinLnBrk="1"/>
          <a:endParaRPr lang="ko-KR" altLang="en-US"/>
        </a:p>
      </dgm:t>
    </dgm:pt>
    <dgm:pt modelId="{33D16437-0337-4CE2-8A8A-75885373F305}" type="sibTrans" cxnId="{AB219D59-6BC5-4CE5-9EEF-4D880B42E094}">
      <dgm:prSet/>
      <dgm:spPr/>
      <dgm:t>
        <a:bodyPr/>
        <a:lstStyle/>
        <a:p>
          <a:pPr latinLnBrk="1"/>
          <a:endParaRPr lang="ko-KR" altLang="en-US"/>
        </a:p>
      </dgm:t>
    </dgm:pt>
    <dgm:pt modelId="{B2CFA92C-DB57-47DC-9B2E-AD3AEAC971D6}">
      <dgm:prSet phldrT="[텍스트]"/>
      <dgm:spPr/>
      <dgm:t>
        <a:bodyPr/>
        <a:lstStyle/>
        <a:p>
          <a:pPr latinLnBrk="1"/>
          <a:r>
            <a:rPr lang="en-US" altLang="ko-KR" dirty="0" smtClean="0"/>
            <a:t>Client </a:t>
          </a:r>
          <a:r>
            <a:rPr lang="ko-KR" altLang="en-US" dirty="0" smtClean="0"/>
            <a:t>소프트 </a:t>
          </a:r>
          <a:r>
            <a:rPr lang="ko-KR" altLang="en-US" dirty="0" err="1" smtClean="0"/>
            <a:t>웨어</a:t>
          </a:r>
          <a:r>
            <a:rPr lang="ko-KR" altLang="en-US" dirty="0" smtClean="0"/>
            <a:t> </a:t>
          </a:r>
          <a:endParaRPr lang="ko-KR" altLang="en-US" dirty="0"/>
        </a:p>
      </dgm:t>
    </dgm:pt>
    <dgm:pt modelId="{3FF266D9-DDE4-4196-9269-6B8370C30C8A}" type="parTrans" cxnId="{327EB418-1B92-4247-B0E5-1AF5A7868555}">
      <dgm:prSet/>
      <dgm:spPr/>
      <dgm:t>
        <a:bodyPr/>
        <a:lstStyle/>
        <a:p>
          <a:pPr latinLnBrk="1"/>
          <a:endParaRPr lang="ko-KR" altLang="en-US"/>
        </a:p>
      </dgm:t>
    </dgm:pt>
    <dgm:pt modelId="{AB7761F7-CC57-41EF-8BC2-052A1B13A902}" type="sibTrans" cxnId="{327EB418-1B92-4247-B0E5-1AF5A7868555}">
      <dgm:prSet/>
      <dgm:spPr/>
      <dgm:t>
        <a:bodyPr/>
        <a:lstStyle/>
        <a:p>
          <a:pPr latinLnBrk="1"/>
          <a:endParaRPr lang="ko-KR" altLang="en-US"/>
        </a:p>
      </dgm:t>
    </dgm:pt>
    <dgm:pt modelId="{BA4AB664-6172-4E01-BA05-D964F7BFF408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클라우드</a:t>
          </a:r>
          <a:r>
            <a:rPr lang="ko-KR" altLang="en-US" dirty="0" smtClean="0"/>
            <a:t> 서버 </a:t>
          </a:r>
          <a:r>
            <a:rPr lang="en-US" altLang="ko-KR" dirty="0" smtClean="0"/>
            <a:t>/ </a:t>
          </a:r>
          <a:r>
            <a:rPr lang="ko-KR" altLang="en-US" dirty="0" smtClean="0"/>
            <a:t>로컬 서버</a:t>
          </a:r>
          <a:endParaRPr lang="ko-KR" altLang="en-US" dirty="0"/>
        </a:p>
      </dgm:t>
    </dgm:pt>
    <dgm:pt modelId="{FA095C8D-1650-403E-A74D-0D6BB11FDBBE}" type="parTrans" cxnId="{B7677973-8A88-43F5-81EB-99569088129B}">
      <dgm:prSet/>
      <dgm:spPr/>
      <dgm:t>
        <a:bodyPr/>
        <a:lstStyle/>
        <a:p>
          <a:pPr latinLnBrk="1"/>
          <a:endParaRPr lang="ko-KR" altLang="en-US"/>
        </a:p>
      </dgm:t>
    </dgm:pt>
    <dgm:pt modelId="{8D4C841F-8F52-49A4-A5B4-37ABCD14F198}" type="sibTrans" cxnId="{B7677973-8A88-43F5-81EB-99569088129B}">
      <dgm:prSet/>
      <dgm:spPr/>
      <dgm:t>
        <a:bodyPr/>
        <a:lstStyle/>
        <a:p>
          <a:pPr latinLnBrk="1"/>
          <a:endParaRPr lang="ko-KR" altLang="en-US"/>
        </a:p>
      </dgm:t>
    </dgm:pt>
    <dgm:pt modelId="{079777D6-E6B4-47AF-B3A3-B95F71392BD9}">
      <dgm:prSet phldrT="[텍스트]"/>
      <dgm:spPr/>
      <dgm:t>
        <a:bodyPr/>
        <a:lstStyle/>
        <a:p>
          <a:pPr latinLnBrk="1"/>
          <a:r>
            <a:rPr lang="en-US" altLang="ko-KR" dirty="0" smtClean="0"/>
            <a:t>Modeling </a:t>
          </a:r>
          <a:endParaRPr lang="ko-KR" altLang="en-US" dirty="0"/>
        </a:p>
      </dgm:t>
    </dgm:pt>
    <dgm:pt modelId="{2E99D386-7989-43CB-91F3-7D2638C0D3AA}" type="parTrans" cxnId="{B8B53E01-EE3E-43E4-96F3-83276CBDB423}">
      <dgm:prSet/>
      <dgm:spPr/>
      <dgm:t>
        <a:bodyPr/>
        <a:lstStyle/>
        <a:p>
          <a:pPr latinLnBrk="1"/>
          <a:endParaRPr lang="ko-KR" altLang="en-US"/>
        </a:p>
      </dgm:t>
    </dgm:pt>
    <dgm:pt modelId="{5907AAA4-F39D-4BEB-B91D-FAA2D8609169}" type="sibTrans" cxnId="{B8B53E01-EE3E-43E4-96F3-83276CBDB423}">
      <dgm:prSet/>
      <dgm:spPr/>
      <dgm:t>
        <a:bodyPr/>
        <a:lstStyle/>
        <a:p>
          <a:pPr latinLnBrk="1"/>
          <a:endParaRPr lang="ko-KR" altLang="en-US"/>
        </a:p>
      </dgm:t>
    </dgm:pt>
    <dgm:pt modelId="{5D8CF6B5-7BEA-49ED-8776-398C85DDD099}">
      <dgm:prSet phldrT="[텍스트]"/>
      <dgm:spPr/>
      <dgm:t>
        <a:bodyPr/>
        <a:lstStyle/>
        <a:p>
          <a:pPr latinLnBrk="1"/>
          <a:r>
            <a:rPr lang="en-US" altLang="ko-KR" dirty="0" smtClean="0"/>
            <a:t>Modeling file </a:t>
          </a:r>
          <a:r>
            <a:rPr lang="ko-KR" altLang="en-US" dirty="0" smtClean="0"/>
            <a:t>업로드 </a:t>
          </a:r>
          <a:endParaRPr lang="ko-KR" altLang="en-US" dirty="0"/>
        </a:p>
      </dgm:t>
    </dgm:pt>
    <dgm:pt modelId="{0FCBE419-B291-4C2B-A2AA-11BBC9402A3F}" type="parTrans" cxnId="{2FEF4D02-D1CF-481C-8BED-7D3A4AFA2242}">
      <dgm:prSet/>
      <dgm:spPr/>
      <dgm:t>
        <a:bodyPr/>
        <a:lstStyle/>
        <a:p>
          <a:pPr latinLnBrk="1"/>
          <a:endParaRPr lang="ko-KR" altLang="en-US"/>
        </a:p>
      </dgm:t>
    </dgm:pt>
    <dgm:pt modelId="{C9F6CCA5-E0DF-41E3-836E-DF836AD812B6}" type="sibTrans" cxnId="{2FEF4D02-D1CF-481C-8BED-7D3A4AFA2242}">
      <dgm:prSet/>
      <dgm:spPr/>
      <dgm:t>
        <a:bodyPr/>
        <a:lstStyle/>
        <a:p>
          <a:pPr latinLnBrk="1"/>
          <a:endParaRPr lang="ko-KR" altLang="en-US"/>
        </a:p>
      </dgm:t>
    </dgm:pt>
    <dgm:pt modelId="{02BCB14E-EF72-4EDC-9A9E-0C04EBA6DEE5}">
      <dgm:prSet phldrT="[텍스트]"/>
      <dgm:spPr/>
      <dgm:t>
        <a:bodyPr/>
        <a:lstStyle/>
        <a:p>
          <a:pPr latinLnBrk="1"/>
          <a:r>
            <a:rPr lang="en-US" altLang="ko-KR" dirty="0" smtClean="0"/>
            <a:t>Prediction</a:t>
          </a:r>
          <a:endParaRPr lang="ko-KR" altLang="en-US" dirty="0"/>
        </a:p>
      </dgm:t>
    </dgm:pt>
    <dgm:pt modelId="{B30E9390-91D4-4A62-9985-01700F6EB117}" type="parTrans" cxnId="{59958F99-E2A1-4682-AD92-E24C37C18ED5}">
      <dgm:prSet/>
      <dgm:spPr/>
      <dgm:t>
        <a:bodyPr/>
        <a:lstStyle/>
        <a:p>
          <a:pPr latinLnBrk="1"/>
          <a:endParaRPr lang="ko-KR" altLang="en-US"/>
        </a:p>
      </dgm:t>
    </dgm:pt>
    <dgm:pt modelId="{69AC320C-ED1A-48D9-97D2-E9C46B8F47F8}" type="sibTrans" cxnId="{59958F99-E2A1-4682-AD92-E24C37C18ED5}">
      <dgm:prSet/>
      <dgm:spPr/>
      <dgm:t>
        <a:bodyPr/>
        <a:lstStyle/>
        <a:p>
          <a:pPr latinLnBrk="1"/>
          <a:endParaRPr lang="ko-KR" altLang="en-US"/>
        </a:p>
      </dgm:t>
    </dgm:pt>
    <dgm:pt modelId="{39A475DC-47D2-47A3-AD63-C65C917280B6}" type="pres">
      <dgm:prSet presAssocID="{987A674C-9525-4295-8A33-16A158CE2F8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92719F4-6634-4439-A552-AE303A8B79B3}" type="pres">
      <dgm:prSet presAssocID="{35425610-0D08-4C46-8D3E-51F649F0B566}" presName="composite" presStyleCnt="0"/>
      <dgm:spPr/>
    </dgm:pt>
    <dgm:pt modelId="{815EC1F0-A6F8-4657-9E0E-38EDBAE05795}" type="pres">
      <dgm:prSet presAssocID="{35425610-0D08-4C46-8D3E-51F649F0B56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A6EB6E1-2B5F-41B3-861D-F3898548A6EF}" type="pres">
      <dgm:prSet presAssocID="{35425610-0D08-4C46-8D3E-51F649F0B566}" presName="parSh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47B0F9DD-FDE4-4FA6-BDF2-858ABCAFE102}" type="pres">
      <dgm:prSet presAssocID="{35425610-0D08-4C46-8D3E-51F649F0B566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41903E9-78EB-4E31-9E23-9ED759467235}" type="pres">
      <dgm:prSet presAssocID="{0888499E-0D53-43BD-AF52-8EEA37D924D8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B6CF13D3-CD1B-44C9-88D5-8CC886CE2DEC}" type="pres">
      <dgm:prSet presAssocID="{0888499E-0D53-43BD-AF52-8EEA37D924D8}" presName="connTx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A3D167B6-2EDB-4DBB-8D16-869EA155B170}" type="pres">
      <dgm:prSet presAssocID="{09362EF1-28AF-4324-A91C-3DFA8C009092}" presName="composite" presStyleCnt="0"/>
      <dgm:spPr/>
    </dgm:pt>
    <dgm:pt modelId="{D97F1221-5F77-41C0-BAB3-B58C74C9FAF7}" type="pres">
      <dgm:prSet presAssocID="{09362EF1-28AF-4324-A91C-3DFA8C009092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3BD6364-9BA2-480F-87D6-D9C0B15B31BD}" type="pres">
      <dgm:prSet presAssocID="{09362EF1-28AF-4324-A91C-3DFA8C009092}" presName="parSh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55939177-DA0C-4571-A8B4-D09BCE6FD7B3}" type="pres">
      <dgm:prSet presAssocID="{09362EF1-28AF-4324-A91C-3DFA8C009092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375961D-9C63-4F47-AA7C-43DFA2BA75A2}" type="pres">
      <dgm:prSet presAssocID="{F4C5E36A-4F15-4A7A-8304-4FB2E93FD36A}" presName="sibTrans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BC02CE32-1CD8-4E10-A1A1-608FA2D002D2}" type="pres">
      <dgm:prSet presAssocID="{F4C5E36A-4F15-4A7A-8304-4FB2E93FD36A}" presName="connTx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02A957F7-6A6B-4F93-9E88-444B258F0C9B}" type="pres">
      <dgm:prSet presAssocID="{33F0E50F-B23F-49A7-842B-167B9A8BF3BB}" presName="composite" presStyleCnt="0"/>
      <dgm:spPr/>
    </dgm:pt>
    <dgm:pt modelId="{D70F01FB-4A97-4D59-B5EA-CF2058099829}" type="pres">
      <dgm:prSet presAssocID="{33F0E50F-B23F-49A7-842B-167B9A8BF3BB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F8F120A-7917-42FD-B075-6E09DAFB0148}" type="pres">
      <dgm:prSet presAssocID="{33F0E50F-B23F-49A7-842B-167B9A8BF3BB}" presName="parSh" presStyleLbl="nod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AFE4E33B-A863-4E61-86C7-127D89A1894E}" type="pres">
      <dgm:prSet presAssocID="{33F0E50F-B23F-49A7-842B-167B9A8BF3BB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FDA8B7C-0C83-454F-BDD7-CEC1DA4796BB}" type="presOf" srcId="{987A674C-9525-4295-8A33-16A158CE2F83}" destId="{39A475DC-47D2-47A3-AD63-C65C917280B6}" srcOrd="0" destOrd="0" presId="urn:microsoft.com/office/officeart/2005/8/layout/process3"/>
    <dgm:cxn modelId="{59958F99-E2A1-4682-AD92-E24C37C18ED5}" srcId="{33F0E50F-B23F-49A7-842B-167B9A8BF3BB}" destId="{02BCB14E-EF72-4EDC-9A9E-0C04EBA6DEE5}" srcOrd="3" destOrd="0" parTransId="{B30E9390-91D4-4A62-9985-01700F6EB117}" sibTransId="{69AC320C-ED1A-48D9-97D2-E9C46B8F47F8}"/>
    <dgm:cxn modelId="{D2F26E98-BB35-48C1-8F66-B415B95C012C}" srcId="{987A674C-9525-4295-8A33-16A158CE2F83}" destId="{09362EF1-28AF-4324-A91C-3DFA8C009092}" srcOrd="1" destOrd="0" parTransId="{5E23F5E6-9397-4351-A7F4-26C2D3A775E4}" sibTransId="{F4C5E36A-4F15-4A7A-8304-4FB2E93FD36A}"/>
    <dgm:cxn modelId="{449755BF-D8B3-45A4-94C9-D52F8C1E3647}" type="presOf" srcId="{F4C5E36A-4F15-4A7A-8304-4FB2E93FD36A}" destId="{BC02CE32-1CD8-4E10-A1A1-608FA2D002D2}" srcOrd="1" destOrd="0" presId="urn:microsoft.com/office/officeart/2005/8/layout/process3"/>
    <dgm:cxn modelId="{098DF65A-AF48-4255-BF88-E629FF8ED0F0}" type="presOf" srcId="{94C30732-EBCE-49F3-9F1E-8B8EE4C2F024}" destId="{55939177-DA0C-4571-A8B4-D09BCE6FD7B3}" srcOrd="0" destOrd="0" presId="urn:microsoft.com/office/officeart/2005/8/layout/process3"/>
    <dgm:cxn modelId="{7D3A539F-37F9-4ABA-9D52-87C3A970D89E}" type="presOf" srcId="{5D8CF6B5-7BEA-49ED-8776-398C85DDD099}" destId="{AFE4E33B-A863-4E61-86C7-127D89A1894E}" srcOrd="0" destOrd="2" presId="urn:microsoft.com/office/officeart/2005/8/layout/process3"/>
    <dgm:cxn modelId="{340F753B-92B0-4F33-8248-94162CCC18C1}" srcId="{987A674C-9525-4295-8A33-16A158CE2F83}" destId="{35425610-0D08-4C46-8D3E-51F649F0B566}" srcOrd="0" destOrd="0" parTransId="{7D5DE0B4-8097-4D61-A42F-A69AC5506ACA}" sibTransId="{0888499E-0D53-43BD-AF52-8EEA37D924D8}"/>
    <dgm:cxn modelId="{B8B53E01-EE3E-43E4-96F3-83276CBDB423}" srcId="{33F0E50F-B23F-49A7-842B-167B9A8BF3BB}" destId="{079777D6-E6B4-47AF-B3A3-B95F71392BD9}" srcOrd="1" destOrd="0" parTransId="{2E99D386-7989-43CB-91F3-7D2638C0D3AA}" sibTransId="{5907AAA4-F39D-4BEB-B91D-FAA2D8609169}"/>
    <dgm:cxn modelId="{327EB418-1B92-4247-B0E5-1AF5A7868555}" srcId="{35425610-0D08-4C46-8D3E-51F649F0B566}" destId="{B2CFA92C-DB57-47DC-9B2E-AD3AEAC971D6}" srcOrd="1" destOrd="0" parTransId="{3FF266D9-DDE4-4196-9269-6B8370C30C8A}" sibTransId="{AB7761F7-CC57-41EF-8BC2-052A1B13A902}"/>
    <dgm:cxn modelId="{37E2645E-BAD7-4C5D-9398-917992D36E3A}" type="presOf" srcId="{33F0E50F-B23F-49A7-842B-167B9A8BF3BB}" destId="{BF8F120A-7917-42FD-B075-6E09DAFB0148}" srcOrd="1" destOrd="0" presId="urn:microsoft.com/office/officeart/2005/8/layout/process3"/>
    <dgm:cxn modelId="{2FEF4D02-D1CF-481C-8BED-7D3A4AFA2242}" srcId="{33F0E50F-B23F-49A7-842B-167B9A8BF3BB}" destId="{5D8CF6B5-7BEA-49ED-8776-398C85DDD099}" srcOrd="2" destOrd="0" parTransId="{0FCBE419-B291-4C2B-A2AA-11BBC9402A3F}" sibTransId="{C9F6CCA5-E0DF-41E3-836E-DF836AD812B6}"/>
    <dgm:cxn modelId="{71B19BA9-97C5-43FF-B59F-1909B6F32767}" type="presOf" srcId="{09362EF1-28AF-4324-A91C-3DFA8C009092}" destId="{D97F1221-5F77-41C0-BAB3-B58C74C9FAF7}" srcOrd="0" destOrd="0" presId="urn:microsoft.com/office/officeart/2005/8/layout/process3"/>
    <dgm:cxn modelId="{F4C7C391-A69D-4176-92AF-62FE717A83E2}" type="presOf" srcId="{C3EFD881-6E3D-47ED-988E-97BB6AB16E5B}" destId="{AFE4E33B-A863-4E61-86C7-127D89A1894E}" srcOrd="0" destOrd="0" presId="urn:microsoft.com/office/officeart/2005/8/layout/process3"/>
    <dgm:cxn modelId="{E6F7B06D-424A-4514-85AA-6EFEA1295E3E}" type="presOf" srcId="{079777D6-E6B4-47AF-B3A3-B95F71392BD9}" destId="{AFE4E33B-A863-4E61-86C7-127D89A1894E}" srcOrd="0" destOrd="1" presId="urn:microsoft.com/office/officeart/2005/8/layout/process3"/>
    <dgm:cxn modelId="{F4FCC25F-935E-4025-9006-70CFEF0EA44C}" type="presOf" srcId="{35425610-0D08-4C46-8D3E-51F649F0B566}" destId="{815EC1F0-A6F8-4657-9E0E-38EDBAE05795}" srcOrd="0" destOrd="0" presId="urn:microsoft.com/office/officeart/2005/8/layout/process3"/>
    <dgm:cxn modelId="{E589F0D4-517B-4596-B35E-1F4B25F25F8E}" srcId="{987A674C-9525-4295-8A33-16A158CE2F83}" destId="{33F0E50F-B23F-49A7-842B-167B9A8BF3BB}" srcOrd="2" destOrd="0" parTransId="{307FD1C2-7AC2-4DDA-B163-BB584D222B6E}" sibTransId="{74C873B6-D302-418E-A82B-8438CCF8A1DB}"/>
    <dgm:cxn modelId="{7C1D5563-874C-43ED-B285-BC8AB91FC823}" type="presOf" srcId="{BA4AB664-6172-4E01-BA05-D964F7BFF408}" destId="{55939177-DA0C-4571-A8B4-D09BCE6FD7B3}" srcOrd="0" destOrd="1" presId="urn:microsoft.com/office/officeart/2005/8/layout/process3"/>
    <dgm:cxn modelId="{A3C0358B-26EE-4CD8-A6B8-D8FF5CCA78C5}" type="presOf" srcId="{0888499E-0D53-43BD-AF52-8EEA37D924D8}" destId="{B6CF13D3-CD1B-44C9-88D5-8CC886CE2DEC}" srcOrd="1" destOrd="0" presId="urn:microsoft.com/office/officeart/2005/8/layout/process3"/>
    <dgm:cxn modelId="{3C7566C6-C79A-43A1-B215-FA5D29ACCEC0}" type="presOf" srcId="{F4C5E36A-4F15-4A7A-8304-4FB2E93FD36A}" destId="{A375961D-9C63-4F47-AA7C-43DFA2BA75A2}" srcOrd="0" destOrd="0" presId="urn:microsoft.com/office/officeart/2005/8/layout/process3"/>
    <dgm:cxn modelId="{1FCB610E-2D68-4498-8E79-6D58DF162D62}" srcId="{09362EF1-28AF-4324-A91C-3DFA8C009092}" destId="{94C30732-EBCE-49F3-9F1E-8B8EE4C2F024}" srcOrd="0" destOrd="0" parTransId="{71BDCDDD-889A-46AD-8BA7-864D4B529C7D}" sibTransId="{9D2EF618-9454-44B5-961F-0B0B6D7CF415}"/>
    <dgm:cxn modelId="{D4BD9E07-9F4B-4037-A903-5114597CEBEA}" type="presOf" srcId="{33F0E50F-B23F-49A7-842B-167B9A8BF3BB}" destId="{D70F01FB-4A97-4D59-B5EA-CF2058099829}" srcOrd="0" destOrd="0" presId="urn:microsoft.com/office/officeart/2005/8/layout/process3"/>
    <dgm:cxn modelId="{B9FF4BE2-C350-4DA7-862E-5921E423984C}" type="presOf" srcId="{02BCB14E-EF72-4EDC-9A9E-0C04EBA6DEE5}" destId="{AFE4E33B-A863-4E61-86C7-127D89A1894E}" srcOrd="0" destOrd="3" presId="urn:microsoft.com/office/officeart/2005/8/layout/process3"/>
    <dgm:cxn modelId="{B7677973-8A88-43F5-81EB-99569088129B}" srcId="{09362EF1-28AF-4324-A91C-3DFA8C009092}" destId="{BA4AB664-6172-4E01-BA05-D964F7BFF408}" srcOrd="1" destOrd="0" parTransId="{FA095C8D-1650-403E-A74D-0D6BB11FDBBE}" sibTransId="{8D4C841F-8F52-49A4-A5B4-37ABCD14F198}"/>
    <dgm:cxn modelId="{3E238103-23BE-42D1-B0DA-F9B12B38F79E}" type="presOf" srcId="{DC25C08B-ED22-455B-8553-4023275D2079}" destId="{47B0F9DD-FDE4-4FA6-BDF2-858ABCAFE102}" srcOrd="0" destOrd="0" presId="urn:microsoft.com/office/officeart/2005/8/layout/process3"/>
    <dgm:cxn modelId="{E7B76783-41AC-42FC-A961-9C167CF214C4}" type="presOf" srcId="{09362EF1-28AF-4324-A91C-3DFA8C009092}" destId="{73BD6364-9BA2-480F-87D6-D9C0B15B31BD}" srcOrd="1" destOrd="0" presId="urn:microsoft.com/office/officeart/2005/8/layout/process3"/>
    <dgm:cxn modelId="{AB219D59-6BC5-4CE5-9EEF-4D880B42E094}" srcId="{33F0E50F-B23F-49A7-842B-167B9A8BF3BB}" destId="{C3EFD881-6E3D-47ED-988E-97BB6AB16E5B}" srcOrd="0" destOrd="0" parTransId="{259ED9EA-D63F-4EE5-BB0E-6DFB58FAFAF6}" sibTransId="{33D16437-0337-4CE2-8A8A-75885373F305}"/>
    <dgm:cxn modelId="{CC3B3C5D-5587-4C8B-9A6C-8DA7A7279AE5}" type="presOf" srcId="{35425610-0D08-4C46-8D3E-51F649F0B566}" destId="{7A6EB6E1-2B5F-41B3-861D-F3898548A6EF}" srcOrd="1" destOrd="0" presId="urn:microsoft.com/office/officeart/2005/8/layout/process3"/>
    <dgm:cxn modelId="{168CCD49-56D5-4142-A3BD-23077882ED8C}" type="presOf" srcId="{0888499E-0D53-43BD-AF52-8EEA37D924D8}" destId="{B41903E9-78EB-4E31-9E23-9ED759467235}" srcOrd="0" destOrd="0" presId="urn:microsoft.com/office/officeart/2005/8/layout/process3"/>
    <dgm:cxn modelId="{64F693B1-21A4-4117-9109-A8470B0485C0}" srcId="{35425610-0D08-4C46-8D3E-51F649F0B566}" destId="{DC25C08B-ED22-455B-8553-4023275D2079}" srcOrd="0" destOrd="0" parTransId="{0A6F85ED-E0B8-4826-A793-AFCFB503D411}" sibTransId="{3D952FAC-413C-4223-AE3D-8A692A711052}"/>
    <dgm:cxn modelId="{F5035D69-6ACB-4796-B2C6-C066A645A279}" type="presOf" srcId="{B2CFA92C-DB57-47DC-9B2E-AD3AEAC971D6}" destId="{47B0F9DD-FDE4-4FA6-BDF2-858ABCAFE102}" srcOrd="0" destOrd="1" presId="urn:microsoft.com/office/officeart/2005/8/layout/process3"/>
    <dgm:cxn modelId="{733DA2C0-248D-4220-92DE-7A9F97CC8D28}" type="presParOf" srcId="{39A475DC-47D2-47A3-AD63-C65C917280B6}" destId="{392719F4-6634-4439-A552-AE303A8B79B3}" srcOrd="0" destOrd="0" presId="urn:microsoft.com/office/officeart/2005/8/layout/process3"/>
    <dgm:cxn modelId="{DC865399-8C03-4BB6-B5EF-4122B6CD5F54}" type="presParOf" srcId="{392719F4-6634-4439-A552-AE303A8B79B3}" destId="{815EC1F0-A6F8-4657-9E0E-38EDBAE05795}" srcOrd="0" destOrd="0" presId="urn:microsoft.com/office/officeart/2005/8/layout/process3"/>
    <dgm:cxn modelId="{A4CC3386-70A2-49E5-9676-C39F014F66FD}" type="presParOf" srcId="{392719F4-6634-4439-A552-AE303A8B79B3}" destId="{7A6EB6E1-2B5F-41B3-861D-F3898548A6EF}" srcOrd="1" destOrd="0" presId="urn:microsoft.com/office/officeart/2005/8/layout/process3"/>
    <dgm:cxn modelId="{2B071792-AEB8-461E-B430-87B559570440}" type="presParOf" srcId="{392719F4-6634-4439-A552-AE303A8B79B3}" destId="{47B0F9DD-FDE4-4FA6-BDF2-858ABCAFE102}" srcOrd="2" destOrd="0" presId="urn:microsoft.com/office/officeart/2005/8/layout/process3"/>
    <dgm:cxn modelId="{7981A05A-B2FF-4A90-8217-B5361DDB6E02}" type="presParOf" srcId="{39A475DC-47D2-47A3-AD63-C65C917280B6}" destId="{B41903E9-78EB-4E31-9E23-9ED759467235}" srcOrd="1" destOrd="0" presId="urn:microsoft.com/office/officeart/2005/8/layout/process3"/>
    <dgm:cxn modelId="{EB2BDDFC-1D45-4B1D-9F7C-8B7CAAF42003}" type="presParOf" srcId="{B41903E9-78EB-4E31-9E23-9ED759467235}" destId="{B6CF13D3-CD1B-44C9-88D5-8CC886CE2DEC}" srcOrd="0" destOrd="0" presId="urn:microsoft.com/office/officeart/2005/8/layout/process3"/>
    <dgm:cxn modelId="{7ACEAB42-7704-4CE2-86EB-B690AC68178D}" type="presParOf" srcId="{39A475DC-47D2-47A3-AD63-C65C917280B6}" destId="{A3D167B6-2EDB-4DBB-8D16-869EA155B170}" srcOrd="2" destOrd="0" presId="urn:microsoft.com/office/officeart/2005/8/layout/process3"/>
    <dgm:cxn modelId="{D8636419-A290-465A-BA41-CC7B3779BB91}" type="presParOf" srcId="{A3D167B6-2EDB-4DBB-8D16-869EA155B170}" destId="{D97F1221-5F77-41C0-BAB3-B58C74C9FAF7}" srcOrd="0" destOrd="0" presId="urn:microsoft.com/office/officeart/2005/8/layout/process3"/>
    <dgm:cxn modelId="{F72AA357-D3AB-4FED-BB3C-8B2F24A16303}" type="presParOf" srcId="{A3D167B6-2EDB-4DBB-8D16-869EA155B170}" destId="{73BD6364-9BA2-480F-87D6-D9C0B15B31BD}" srcOrd="1" destOrd="0" presId="urn:microsoft.com/office/officeart/2005/8/layout/process3"/>
    <dgm:cxn modelId="{8EB19A7B-7AA0-4C79-A625-84273346F275}" type="presParOf" srcId="{A3D167B6-2EDB-4DBB-8D16-869EA155B170}" destId="{55939177-DA0C-4571-A8B4-D09BCE6FD7B3}" srcOrd="2" destOrd="0" presId="urn:microsoft.com/office/officeart/2005/8/layout/process3"/>
    <dgm:cxn modelId="{B1F3D33B-57C1-43DA-8A66-28C808F3AE1D}" type="presParOf" srcId="{39A475DC-47D2-47A3-AD63-C65C917280B6}" destId="{A375961D-9C63-4F47-AA7C-43DFA2BA75A2}" srcOrd="3" destOrd="0" presId="urn:microsoft.com/office/officeart/2005/8/layout/process3"/>
    <dgm:cxn modelId="{E9EE58A7-5D4A-4748-88DE-B1C3C55BE552}" type="presParOf" srcId="{A375961D-9C63-4F47-AA7C-43DFA2BA75A2}" destId="{BC02CE32-1CD8-4E10-A1A1-608FA2D002D2}" srcOrd="0" destOrd="0" presId="urn:microsoft.com/office/officeart/2005/8/layout/process3"/>
    <dgm:cxn modelId="{D814B2CD-56AB-4688-84FC-F5FD3109670E}" type="presParOf" srcId="{39A475DC-47D2-47A3-AD63-C65C917280B6}" destId="{02A957F7-6A6B-4F93-9E88-444B258F0C9B}" srcOrd="4" destOrd="0" presId="urn:microsoft.com/office/officeart/2005/8/layout/process3"/>
    <dgm:cxn modelId="{B92E12CD-B9C1-450B-920B-3A64895C372E}" type="presParOf" srcId="{02A957F7-6A6B-4F93-9E88-444B258F0C9B}" destId="{D70F01FB-4A97-4D59-B5EA-CF2058099829}" srcOrd="0" destOrd="0" presId="urn:microsoft.com/office/officeart/2005/8/layout/process3"/>
    <dgm:cxn modelId="{F77316E2-4C06-455A-B6E4-82F445BAC89F}" type="presParOf" srcId="{02A957F7-6A6B-4F93-9E88-444B258F0C9B}" destId="{BF8F120A-7917-42FD-B075-6E09DAFB0148}" srcOrd="1" destOrd="0" presId="urn:microsoft.com/office/officeart/2005/8/layout/process3"/>
    <dgm:cxn modelId="{D2FA3A20-ED3E-4C99-83C1-CD43784859D3}" type="presParOf" srcId="{02A957F7-6A6B-4F93-9E88-444B258F0C9B}" destId="{AFE4E33B-A863-4E61-86C7-127D89A1894E}" srcOrd="2" destOrd="0" presId="urn:microsoft.com/office/officeart/2005/8/layout/process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3AB004C-B2CE-43FC-B1FF-C202B321CA93}" type="datetimeFigureOut">
              <a:rPr lang="ko-KR" altLang="en-US" smtClean="0"/>
              <a:pPr/>
              <a:t>2025-10-21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DF4F99B-EE96-4185-81EB-A84C4961C54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직사각형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직사각형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직사각형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004C-B2CE-43FC-B1FF-C202B321CA93}" type="datetimeFigureOut">
              <a:rPr lang="ko-KR" altLang="en-US" smtClean="0"/>
              <a:pPr/>
              <a:t>2025-10-21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F99B-EE96-4185-81EB-A84C4961C54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004C-B2CE-43FC-B1FF-C202B321CA93}" type="datetimeFigureOut">
              <a:rPr lang="ko-KR" altLang="en-US" smtClean="0"/>
              <a:pPr/>
              <a:t>2025-10-21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F99B-EE96-4185-81EB-A84C4961C54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이등변 삼각형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004C-B2CE-43FC-B1FF-C202B321CA93}" type="datetimeFigureOut">
              <a:rPr lang="ko-KR" altLang="en-US" smtClean="0"/>
              <a:pPr/>
              <a:t>2025-10-21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F99B-EE96-4185-81EB-A84C4961C54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3AB004C-B2CE-43FC-B1FF-C202B321CA93}" type="datetimeFigureOut">
              <a:rPr lang="ko-KR" altLang="en-US" smtClean="0"/>
              <a:pPr/>
              <a:t>2025-10-21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DF4F99B-EE96-4185-81EB-A84C4961C54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004C-B2CE-43FC-B1FF-C202B321CA93}" type="datetimeFigureOut">
              <a:rPr lang="ko-KR" altLang="en-US" smtClean="0"/>
              <a:pPr/>
              <a:t>2025-10-21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F99B-EE96-4185-81EB-A84C4961C54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004C-B2CE-43FC-B1FF-C202B321CA93}" type="datetimeFigureOut">
              <a:rPr lang="ko-KR" altLang="en-US" smtClean="0"/>
              <a:pPr/>
              <a:t>2025-10-21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F99B-EE96-4185-81EB-A84C4961C54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004C-B2CE-43FC-B1FF-C202B321CA93}" type="datetimeFigureOut">
              <a:rPr lang="ko-KR" altLang="en-US" smtClean="0"/>
              <a:pPr/>
              <a:t>2025-10-21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F99B-EE96-4185-81EB-A84C4961C54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이등변 삼각형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004C-B2CE-43FC-B1FF-C202B321CA93}" type="datetimeFigureOut">
              <a:rPr lang="ko-KR" altLang="en-US" smtClean="0"/>
              <a:pPr/>
              <a:t>2025-10-21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F99B-EE96-4185-81EB-A84C4961C54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5" name="직선 연결선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이등변 삼각형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004C-B2CE-43FC-B1FF-C202B321CA93}" type="datetimeFigureOut">
              <a:rPr lang="ko-KR" altLang="en-US" smtClean="0"/>
              <a:pPr/>
              <a:t>2025-10-21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F99B-EE96-4185-81EB-A84C4961C54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이등변 삼각형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내용 개체 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004C-B2CE-43FC-B1FF-C202B321CA93}" type="datetimeFigureOut">
              <a:rPr lang="ko-KR" altLang="en-US" smtClean="0"/>
              <a:pPr/>
              <a:t>2025-10-21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F99B-EE96-4185-81EB-A84C4961C54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이등변 삼각형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B004C-B2CE-43FC-B1FF-C202B321CA93}" type="datetimeFigureOut">
              <a:rPr lang="ko-KR" altLang="en-US" smtClean="0"/>
              <a:pPr/>
              <a:t>2025-10-21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DF4F99B-EE96-4185-81EB-A84C4961C54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8" name="직선 연결선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직선 연결선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이등변 삼각형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1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1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1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개발 소프트 </a:t>
            </a:r>
            <a:r>
              <a:rPr lang="ko-KR" altLang="en-US" dirty="0" err="1" smtClean="0"/>
              <a:t>웨어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</a:t>
            </a:r>
            <a:r>
              <a:rPr lang="ko-KR" altLang="en-US" dirty="0" smtClean="0"/>
              <a:t>가지 소프트 </a:t>
            </a:r>
            <a:r>
              <a:rPr lang="ko-KR" altLang="en-US" dirty="0" err="1" smtClean="0"/>
              <a:t>웨어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graphicFrame>
        <p:nvGraphicFramePr>
          <p:cNvPr id="4" name="다이어그램 3"/>
          <p:cNvGraphicFramePr/>
          <p:nvPr/>
        </p:nvGraphicFramePr>
        <p:xfrm>
          <a:off x="500034" y="1142984"/>
          <a:ext cx="821537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860043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785918" y="350043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C00000"/>
                </a:solidFill>
              </a:rPr>
              <a:t>1</a:t>
            </a:r>
            <a:r>
              <a:rPr lang="ko-KR" altLang="en-US" b="1" dirty="0" smtClean="0">
                <a:solidFill>
                  <a:srgbClr val="C00000"/>
                </a:solidFill>
              </a:rPr>
              <a:t>단계</a:t>
            </a:r>
            <a:endParaRPr lang="ko-KR" altLang="en-US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3504" y="1928802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C00000"/>
                </a:solidFill>
              </a:rPr>
              <a:t>2</a:t>
            </a:r>
            <a:r>
              <a:rPr lang="ko-KR" altLang="en-US" b="1" dirty="0" smtClean="0">
                <a:solidFill>
                  <a:srgbClr val="C00000"/>
                </a:solidFill>
              </a:rPr>
              <a:t>단계</a:t>
            </a:r>
            <a:endParaRPr lang="ko-KR" altLang="en-US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00892" y="3786190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C00000"/>
                </a:solidFill>
              </a:rPr>
              <a:t>3</a:t>
            </a:r>
            <a:r>
              <a:rPr lang="ko-KR" altLang="en-US" b="1" dirty="0" smtClean="0">
                <a:solidFill>
                  <a:srgbClr val="C00000"/>
                </a:solidFill>
              </a:rPr>
              <a:t>단계</a:t>
            </a:r>
            <a:endParaRPr lang="ko-KR" alt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714356"/>
            <a:ext cx="61976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472" y="285728"/>
            <a:ext cx="2371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C00000"/>
                </a:solidFill>
              </a:rPr>
              <a:t>1</a:t>
            </a:r>
            <a:r>
              <a:rPr lang="ko-KR" altLang="en-US" b="1" dirty="0" smtClean="0">
                <a:solidFill>
                  <a:srgbClr val="C00000"/>
                </a:solidFill>
              </a:rPr>
              <a:t>단계</a:t>
            </a:r>
            <a:r>
              <a:rPr lang="en-US" altLang="ko-KR" b="1" dirty="0" smtClean="0">
                <a:solidFill>
                  <a:srgbClr val="C00000"/>
                </a:solidFill>
              </a:rPr>
              <a:t>-1 (</a:t>
            </a:r>
            <a:r>
              <a:rPr lang="ko-KR" altLang="en-US" b="1" dirty="0" smtClean="0">
                <a:solidFill>
                  <a:srgbClr val="C00000"/>
                </a:solidFill>
              </a:rPr>
              <a:t>사용자모드</a:t>
            </a:r>
            <a:r>
              <a:rPr lang="en-US" altLang="ko-KR" b="1" dirty="0" smtClean="0">
                <a:solidFill>
                  <a:srgbClr val="C00000"/>
                </a:solidFill>
              </a:rPr>
              <a:t>)</a:t>
            </a:r>
            <a:endParaRPr lang="ko-KR" altLang="en-US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0364" y="2857496"/>
            <a:ext cx="942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smtClean="0">
                <a:solidFill>
                  <a:srgbClr val="C00000"/>
                </a:solidFill>
              </a:rPr>
              <a:t>BLE 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통신</a:t>
            </a:r>
            <a:endParaRPr lang="ko-KR" altLang="en-US" sz="1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388" y="2928934"/>
            <a:ext cx="942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smtClean="0">
                <a:solidFill>
                  <a:srgbClr val="C00000"/>
                </a:solidFill>
              </a:rPr>
              <a:t>BLE 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통신</a:t>
            </a:r>
            <a:endParaRPr lang="ko-KR" altLang="en-US" sz="1400" b="1" dirty="0">
              <a:solidFill>
                <a:srgbClr val="C000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7643834" y="4714884"/>
            <a:ext cx="13551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1" dirty="0" err="1" smtClean="0">
                <a:solidFill>
                  <a:srgbClr val="0070C0"/>
                </a:solidFill>
              </a:rPr>
              <a:t>스플라인</a:t>
            </a:r>
            <a:r>
              <a:rPr lang="ko-KR" altLang="en-US" sz="1200" b="1" dirty="0" smtClean="0">
                <a:solidFill>
                  <a:srgbClr val="0070C0"/>
                </a:solidFill>
              </a:rPr>
              <a:t> </a:t>
            </a:r>
            <a:r>
              <a:rPr lang="ko-KR" altLang="en-US" sz="1200" b="1" dirty="0" err="1" smtClean="0">
                <a:solidFill>
                  <a:srgbClr val="0070C0"/>
                </a:solidFill>
              </a:rPr>
              <a:t>보간법</a:t>
            </a:r>
            <a:r>
              <a:rPr lang="en-US" altLang="ko-KR" sz="1200" b="1" dirty="0" smtClean="0">
                <a:solidFill>
                  <a:srgbClr val="0070C0"/>
                </a:solidFill>
              </a:rPr>
              <a:t>(</a:t>
            </a:r>
            <a:r>
              <a:rPr lang="en-US" sz="1200" b="1" dirty="0" err="1" smtClean="0">
                <a:solidFill>
                  <a:srgbClr val="0070C0"/>
                </a:solidFill>
              </a:rPr>
              <a:t>Spline</a:t>
            </a:r>
            <a:r>
              <a:rPr lang="en-US" sz="1200" b="1" dirty="0" smtClean="0">
                <a:solidFill>
                  <a:srgbClr val="0070C0"/>
                </a:solidFill>
              </a:rPr>
              <a:t> Interpolation)</a:t>
            </a:r>
            <a:endParaRPr lang="ko-KR" altLang="en-US" sz="1200" b="1" dirty="0">
              <a:solidFill>
                <a:srgbClr val="0070C0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142976" y="6000768"/>
            <a:ext cx="3286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1" dirty="0" smtClean="0">
                <a:solidFill>
                  <a:srgbClr val="0070C0"/>
                </a:solidFill>
              </a:rPr>
              <a:t>데이터 포인트를 연결하여 그래프화 한 것</a:t>
            </a:r>
            <a:endParaRPr lang="en-US" altLang="ko-KR" sz="1200" b="1" dirty="0" smtClean="0">
              <a:solidFill>
                <a:srgbClr val="0070C0"/>
              </a:solidFill>
            </a:endParaRPr>
          </a:p>
          <a:p>
            <a:r>
              <a:rPr lang="ko-KR" altLang="en-US" sz="1200" b="1" dirty="0" smtClean="0">
                <a:solidFill>
                  <a:srgbClr val="0070C0"/>
                </a:solidFill>
              </a:rPr>
              <a:t> </a:t>
            </a:r>
            <a:r>
              <a:rPr lang="en-US" altLang="ko-KR" sz="1200" b="1" dirty="0" smtClean="0">
                <a:solidFill>
                  <a:srgbClr val="0070C0"/>
                </a:solidFill>
              </a:rPr>
              <a:t>: </a:t>
            </a:r>
            <a:r>
              <a:rPr lang="ko-KR" altLang="en-US" sz="1200" b="1" dirty="0" smtClean="0">
                <a:solidFill>
                  <a:srgbClr val="0070C0"/>
                </a:solidFill>
              </a:rPr>
              <a:t>스펙트럼</a:t>
            </a:r>
            <a:endParaRPr lang="ko-KR" altLang="en-US" sz="1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85728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C00000"/>
                </a:solidFill>
              </a:rPr>
              <a:t>1</a:t>
            </a:r>
            <a:r>
              <a:rPr lang="ko-KR" altLang="en-US" b="1" dirty="0" smtClean="0">
                <a:solidFill>
                  <a:srgbClr val="C00000"/>
                </a:solidFill>
              </a:rPr>
              <a:t>단계</a:t>
            </a:r>
            <a:r>
              <a:rPr lang="en-US" altLang="ko-KR" b="1" dirty="0" smtClean="0">
                <a:solidFill>
                  <a:srgbClr val="C00000"/>
                </a:solidFill>
              </a:rPr>
              <a:t>-2</a:t>
            </a:r>
            <a:endParaRPr lang="ko-KR" altLang="en-US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6"/>
            <a:ext cx="762896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b="1" dirty="0" err="1" smtClean="0"/>
              <a:t>클라우드</a:t>
            </a:r>
            <a:r>
              <a:rPr lang="ko-KR" altLang="en-US" b="1" dirty="0" smtClean="0"/>
              <a:t> 서비스를 위해서 </a:t>
            </a:r>
            <a:r>
              <a:rPr lang="ko-KR" altLang="en-US" b="1" dirty="0" err="1" smtClean="0"/>
              <a:t>클라우드</a:t>
            </a:r>
            <a:r>
              <a:rPr lang="ko-KR" altLang="en-US" b="1" dirty="0" smtClean="0"/>
              <a:t> 서버 사용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214414" y="5072074"/>
            <a:ext cx="6858000" cy="533400"/>
          </a:xfrm>
        </p:spPr>
        <p:txBody>
          <a:bodyPr>
            <a:noAutofit/>
          </a:bodyPr>
          <a:lstStyle/>
          <a:p>
            <a:pPr algn="l"/>
            <a:r>
              <a:rPr lang="ko-KR" altLang="en-US" sz="1400" b="1" dirty="0" err="1" smtClean="0"/>
              <a:t>클라우드</a:t>
            </a:r>
            <a:r>
              <a:rPr lang="ko-KR" altLang="en-US" sz="1400" b="1" dirty="0" smtClean="0"/>
              <a:t> 컴퓨팅의 작동 원리는 물리적 자원을 가상화하여 인터넷을 통해 제공하는 방식이다</a:t>
            </a:r>
            <a:r>
              <a:rPr lang="en-US" altLang="ko-KR" sz="1400" b="1" dirty="0" smtClean="0"/>
              <a:t>. </a:t>
            </a:r>
            <a:r>
              <a:rPr lang="ko-KR" altLang="en-US" sz="1400" b="1" dirty="0" smtClean="0"/>
              <a:t>가상화 기술을 사용하여 물리적 서버를 여러 개의 가상 서버로 나누고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이를 네트워크를 통해 사용자에게 제공한다</a:t>
            </a:r>
            <a:endParaRPr lang="ko-KR" altLang="en-US" sz="1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803798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85786" y="4286256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Clients</a:t>
            </a:r>
            <a:endParaRPr lang="ko-KR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1515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C00000"/>
                </a:solidFill>
              </a:rPr>
              <a:t>2</a:t>
            </a:r>
            <a:r>
              <a:rPr lang="ko-KR" altLang="en-US" b="1" dirty="0" smtClean="0">
                <a:solidFill>
                  <a:srgbClr val="C00000"/>
                </a:solidFill>
              </a:rPr>
              <a:t>단계</a:t>
            </a:r>
            <a:r>
              <a:rPr lang="en-US" altLang="ko-KR" b="1" dirty="0" smtClean="0">
                <a:solidFill>
                  <a:srgbClr val="C00000"/>
                </a:solidFill>
              </a:rPr>
              <a:t>-1</a:t>
            </a:r>
          </a:p>
          <a:p>
            <a:r>
              <a:rPr lang="en-US" altLang="ko-KR" b="1" dirty="0" smtClean="0">
                <a:solidFill>
                  <a:srgbClr val="C00000"/>
                </a:solidFill>
              </a:rPr>
              <a:t>(</a:t>
            </a:r>
            <a:r>
              <a:rPr lang="ko-KR" altLang="en-US" b="1" dirty="0" smtClean="0">
                <a:solidFill>
                  <a:srgbClr val="C00000"/>
                </a:solidFill>
              </a:rPr>
              <a:t>서비스모드</a:t>
            </a:r>
            <a:r>
              <a:rPr lang="en-US" altLang="ko-KR" b="1" dirty="0" smtClean="0">
                <a:solidFill>
                  <a:srgbClr val="C00000"/>
                </a:solidFill>
              </a:rPr>
              <a:t>)</a:t>
            </a:r>
            <a:endParaRPr lang="ko-KR" altLang="en-US" b="1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85728"/>
            <a:ext cx="6143668" cy="587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1" y="571480"/>
            <a:ext cx="6875223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2" y="285728"/>
            <a:ext cx="1515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C00000"/>
                </a:solidFill>
              </a:rPr>
              <a:t>2</a:t>
            </a:r>
            <a:r>
              <a:rPr lang="ko-KR" altLang="en-US" b="1" dirty="0" smtClean="0">
                <a:solidFill>
                  <a:srgbClr val="C00000"/>
                </a:solidFill>
              </a:rPr>
              <a:t>단계</a:t>
            </a:r>
            <a:r>
              <a:rPr lang="en-US" altLang="ko-KR" b="1" dirty="0" smtClean="0">
                <a:solidFill>
                  <a:srgbClr val="C00000"/>
                </a:solidFill>
              </a:rPr>
              <a:t>-2</a:t>
            </a:r>
          </a:p>
          <a:p>
            <a:r>
              <a:rPr lang="en-US" altLang="ko-KR" b="1" dirty="0" smtClean="0">
                <a:solidFill>
                  <a:srgbClr val="C00000"/>
                </a:solidFill>
              </a:rPr>
              <a:t>(</a:t>
            </a:r>
            <a:r>
              <a:rPr lang="ko-KR" altLang="en-US" b="1" dirty="0" smtClean="0">
                <a:solidFill>
                  <a:srgbClr val="C00000"/>
                </a:solidFill>
              </a:rPr>
              <a:t>서비스모드</a:t>
            </a:r>
            <a:r>
              <a:rPr lang="en-US" altLang="ko-KR" b="1" dirty="0" smtClean="0">
                <a:solidFill>
                  <a:srgbClr val="C00000"/>
                </a:solidFill>
              </a:rPr>
              <a:t>)</a:t>
            </a:r>
            <a:endParaRPr lang="ko-KR" alt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2836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C00000"/>
                </a:solidFill>
              </a:rPr>
              <a:t>2</a:t>
            </a:r>
            <a:r>
              <a:rPr lang="ko-KR" altLang="en-US" b="1" dirty="0" smtClean="0">
                <a:solidFill>
                  <a:srgbClr val="C00000"/>
                </a:solidFill>
              </a:rPr>
              <a:t>단계</a:t>
            </a:r>
            <a:r>
              <a:rPr lang="en-US" altLang="ko-KR" b="1" dirty="0" smtClean="0">
                <a:solidFill>
                  <a:srgbClr val="C00000"/>
                </a:solidFill>
              </a:rPr>
              <a:t>-3</a:t>
            </a:r>
          </a:p>
          <a:p>
            <a:r>
              <a:rPr lang="en-US" altLang="ko-KR" b="1" dirty="0" smtClean="0">
                <a:solidFill>
                  <a:srgbClr val="C00000"/>
                </a:solidFill>
              </a:rPr>
              <a:t>(</a:t>
            </a:r>
            <a:r>
              <a:rPr lang="ko-KR" altLang="en-US" b="1" dirty="0" smtClean="0">
                <a:solidFill>
                  <a:srgbClr val="C00000"/>
                </a:solidFill>
              </a:rPr>
              <a:t>서비스모드</a:t>
            </a:r>
            <a:r>
              <a:rPr lang="en-US" altLang="ko-KR" b="1" dirty="0" smtClean="0">
                <a:solidFill>
                  <a:srgbClr val="C00000"/>
                </a:solidFill>
              </a:rPr>
              <a:t>, </a:t>
            </a:r>
            <a:r>
              <a:rPr lang="ko-KR" altLang="en-US" b="1" dirty="0" smtClean="0">
                <a:solidFill>
                  <a:srgbClr val="C00000"/>
                </a:solidFill>
              </a:rPr>
              <a:t>사용자 모드</a:t>
            </a:r>
            <a:r>
              <a:rPr lang="en-US" altLang="ko-KR" b="1" dirty="0" smtClean="0">
                <a:solidFill>
                  <a:srgbClr val="C00000"/>
                </a:solidFill>
              </a:rPr>
              <a:t>)</a:t>
            </a:r>
            <a:endParaRPr lang="ko-KR" altLang="en-US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1643050"/>
            <a:ext cx="8469737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관리자 모드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E5D4BF9E-D5D4-F0EA-21C9-AEB9E273D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214422"/>
            <a:ext cx="8286776" cy="4142166"/>
          </a:xfrm>
          <a:prstGeom prst="rect">
            <a:avLst/>
          </a:prstGeom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실제 제어할 장비 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357686" y="2142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 smtClean="0"/>
              <a:t>https://www.inno-spectra.com/contact#anchor_contact1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037818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85728"/>
            <a:ext cx="249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C00000"/>
                </a:solidFill>
              </a:rPr>
              <a:t>3</a:t>
            </a:r>
            <a:r>
              <a:rPr lang="ko-KR" altLang="en-US" b="1" dirty="0" smtClean="0">
                <a:solidFill>
                  <a:srgbClr val="C00000"/>
                </a:solidFill>
              </a:rPr>
              <a:t>단계</a:t>
            </a:r>
            <a:r>
              <a:rPr lang="en-US" altLang="ko-KR" b="1" dirty="0" smtClean="0">
                <a:solidFill>
                  <a:srgbClr val="C00000"/>
                </a:solidFill>
              </a:rPr>
              <a:t>-1 (</a:t>
            </a:r>
            <a:r>
              <a:rPr lang="ko-KR" altLang="en-US" b="1" dirty="0" smtClean="0">
                <a:solidFill>
                  <a:srgbClr val="C00000"/>
                </a:solidFill>
              </a:rPr>
              <a:t>관리자 모드</a:t>
            </a:r>
            <a:r>
              <a:rPr lang="en-US" altLang="ko-KR" b="1" dirty="0" smtClean="0">
                <a:solidFill>
                  <a:srgbClr val="C00000"/>
                </a:solidFill>
              </a:rPr>
              <a:t>) </a:t>
            </a:r>
            <a:endParaRPr lang="ko-KR" altLang="en-US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이미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71546"/>
            <a:ext cx="5461565" cy="5029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7948011" cy="532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750063E3-A932-3215-C8CA-71402BA36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4146"/>
            <a:ext cx="9144000" cy="61497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9051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FB0B580A-624D-CE3C-405D-E097CE266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7298"/>
            <a:ext cx="9144000" cy="34190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8807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BBFCD88D-C708-31E5-4F6C-6837FB6AC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648"/>
            <a:ext cx="9144000" cy="67047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4928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1FF3B9AD-5067-0F41-7898-4A60B5608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03" y="0"/>
            <a:ext cx="8954995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2654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이 장비로 개발 할 내용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총 </a:t>
            </a:r>
            <a:r>
              <a:rPr lang="en-US" altLang="ko-KR" dirty="0" smtClean="0"/>
              <a:t>3</a:t>
            </a:r>
            <a:r>
              <a:rPr lang="ko-KR" altLang="en-US" dirty="0" smtClean="0"/>
              <a:t>단계로 소프트 </a:t>
            </a:r>
            <a:r>
              <a:rPr lang="ko-KR" altLang="en-US" dirty="0" err="1" smtClean="0"/>
              <a:t>웨어</a:t>
            </a:r>
            <a:r>
              <a:rPr lang="ko-KR" altLang="en-US" dirty="0" smtClean="0"/>
              <a:t> 개발 </a:t>
            </a:r>
            <a:endParaRPr lang="ko-KR" altLang="en-US" dirty="0"/>
          </a:p>
        </p:txBody>
      </p:sp>
      <p:pic>
        <p:nvPicPr>
          <p:cNvPr id="8193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1346"/>
            <a:ext cx="8229600" cy="403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전달할 </a:t>
            </a:r>
            <a:r>
              <a:rPr lang="en-US" altLang="ko-KR" dirty="0" smtClean="0"/>
              <a:t>source code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Window form SDK</a:t>
            </a:r>
          </a:p>
          <a:p>
            <a:r>
              <a:rPr lang="en-US" altLang="ko-KR" dirty="0" smtClean="0"/>
              <a:t>Android SDK</a:t>
            </a:r>
          </a:p>
          <a:p>
            <a:r>
              <a:rPr lang="en-US" altLang="ko-KR" dirty="0" err="1" smtClean="0"/>
              <a:t>Iphone</a:t>
            </a:r>
            <a:r>
              <a:rPr lang="en-US" altLang="ko-KR" dirty="0" smtClean="0"/>
              <a:t> SDK </a:t>
            </a:r>
          </a:p>
          <a:p>
            <a:r>
              <a:rPr lang="en-US" altLang="ko-KR" dirty="0" err="1" smtClean="0"/>
              <a:t>Innospectra</a:t>
            </a:r>
            <a:r>
              <a:rPr lang="en-US" altLang="ko-KR" dirty="0" smtClean="0"/>
              <a:t> install driver </a:t>
            </a:r>
            <a:r>
              <a:rPr lang="ko-KR" altLang="en-US" dirty="0" smtClean="0"/>
              <a:t>제공</a:t>
            </a:r>
            <a:endParaRPr lang="ko-KR" alt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원본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원본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원본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516</TotalTime>
  <Words>145</Words>
  <Application>Microsoft Office PowerPoint</Application>
  <PresentationFormat>화면 슬라이드 쇼(4:3)</PresentationFormat>
  <Paragraphs>43</Paragraphs>
  <Slides>21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2" baseType="lpstr">
      <vt:lpstr>원본</vt:lpstr>
      <vt:lpstr>개발 소프트 웨어</vt:lpstr>
      <vt:lpstr>슬라이드 2</vt:lpstr>
      <vt:lpstr>슬라이드 3</vt:lpstr>
      <vt:lpstr>슬라이드 4</vt:lpstr>
      <vt:lpstr>슬라이드 5</vt:lpstr>
      <vt:lpstr>슬라이드 6</vt:lpstr>
      <vt:lpstr>이 장비로 개발 할 내용</vt:lpstr>
      <vt:lpstr>총 3단계로 소프트 웨어 개발 </vt:lpstr>
      <vt:lpstr>전달할 source code</vt:lpstr>
      <vt:lpstr>3가지 소프트 웨어 </vt:lpstr>
      <vt:lpstr>슬라이드 11</vt:lpstr>
      <vt:lpstr>슬라이드 12</vt:lpstr>
      <vt:lpstr>슬라이드 13</vt:lpstr>
      <vt:lpstr>클라우드 서비스를 위해서 클라우드 서버 사용</vt:lpstr>
      <vt:lpstr>슬라이드 15</vt:lpstr>
      <vt:lpstr>슬라이드 16</vt:lpstr>
      <vt:lpstr>슬라이드 17</vt:lpstr>
      <vt:lpstr>슬라이드 18</vt:lpstr>
      <vt:lpstr>관리자 모드</vt:lpstr>
      <vt:lpstr>슬라이드 20</vt:lpstr>
      <vt:lpstr>슬라이드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추가 개선관련 내용</dc:title>
  <dc:creator>삼성</dc:creator>
  <cp:lastModifiedBy>User</cp:lastModifiedBy>
  <cp:revision>49</cp:revision>
  <dcterms:created xsi:type="dcterms:W3CDTF">2025-08-03T11:05:35Z</dcterms:created>
  <dcterms:modified xsi:type="dcterms:W3CDTF">2025-10-20T19:24:57Z</dcterms:modified>
</cp:coreProperties>
</file>